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6"/>
  </p:notesMasterIdLst>
  <p:sldIdLst>
    <p:sldId id="271" r:id="rId4"/>
    <p:sldId id="276" r:id="rId5"/>
    <p:sldId id="288" r:id="rId6"/>
    <p:sldId id="289" r:id="rId7"/>
    <p:sldId id="291" r:id="rId8"/>
    <p:sldId id="305" r:id="rId9"/>
    <p:sldId id="290" r:id="rId10"/>
    <p:sldId id="292" r:id="rId11"/>
    <p:sldId id="298" r:id="rId12"/>
    <p:sldId id="293" r:id="rId13"/>
    <p:sldId id="294" r:id="rId14"/>
    <p:sldId id="295" r:id="rId15"/>
    <p:sldId id="306" r:id="rId16"/>
    <p:sldId id="296" r:id="rId17"/>
    <p:sldId id="297" r:id="rId18"/>
    <p:sldId id="299" r:id="rId19"/>
    <p:sldId id="300" r:id="rId20"/>
    <p:sldId id="301" r:id="rId21"/>
    <p:sldId id="302" r:id="rId22"/>
    <p:sldId id="304" r:id="rId23"/>
    <p:sldId id="303" r:id="rId24"/>
    <p:sldId id="287" r:id="rId25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7:29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898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7:14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87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8/20/2019 6:53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02</a:t>
            </a: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7392144" y="2492896"/>
            <a:ext cx="2736304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MENSAGENS OU ESTÍMULOS TROCADOS ENTRE OS OBJETOS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2351584" y="2605148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2495600" y="3602568"/>
            <a:ext cx="2139139" cy="65129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4634739" y="3168425"/>
            <a:ext cx="2613389" cy="759793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79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2351584" y="2492896"/>
            <a:ext cx="4536504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CHAMADAS DE MÉTODOS / MENSAGEM DE DISPARO DE MÉTODO ENTRE OBJETOS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7104112" y="2708921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7081228" y="3767708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7048465" y="4653137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10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2351584" y="2492896"/>
            <a:ext cx="4536504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RETORNOS DE MÉTODOS / MENSAGEM DE RETORNO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7104112" y="3109204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7081228" y="4221089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7048465" y="5053420"/>
            <a:ext cx="2520280" cy="535821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76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902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3102388"/>
          </a:xfrm>
        </p:spPr>
        <p:txBody>
          <a:bodyPr/>
          <a:lstStyle/>
          <a:p>
            <a:r>
              <a:rPr lang="pt-BR" dirty="0" smtClean="0"/>
              <a:t>Assim como vimos que este diagrama depende dos diagramas de casos de uso e de classes, este também é uma excelente forma de validar e complementar o diagrama de classes, pois é ao modelar um diagrama de sequência que se percebe quais métodos são necessários declarar em que classes.</a:t>
            </a:r>
          </a:p>
        </p:txBody>
      </p:sp>
    </p:spTree>
    <p:extLst>
      <p:ext uri="{BB962C8B-B14F-4D97-AF65-F5344CB8AC3E}">
        <p14:creationId xmlns:p14="http://schemas.microsoft.com/office/powerpoint/2010/main" val="226335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16632"/>
            <a:ext cx="8640960" cy="652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22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583488" cy="1329595"/>
          </a:xfrm>
        </p:spPr>
        <p:txBody>
          <a:bodyPr/>
          <a:lstStyle/>
          <a:p>
            <a:r>
              <a:rPr lang="pt-BR" dirty="0" smtClean="0"/>
              <a:t>A partir do diagrama a seguir crie uma sequência para a solicitação de bebida em uma máquina de bebidas</a:t>
            </a:r>
          </a:p>
        </p:txBody>
      </p:sp>
    </p:spTree>
    <p:extLst>
      <p:ext uri="{BB962C8B-B14F-4D97-AF65-F5344CB8AC3E}">
        <p14:creationId xmlns:p14="http://schemas.microsoft.com/office/powerpoint/2010/main" val="115071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9" y="895350"/>
            <a:ext cx="70961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25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63"/>
          <a:stretch/>
        </p:blipFill>
        <p:spPr bwMode="auto">
          <a:xfrm>
            <a:off x="1858836" y="980729"/>
            <a:ext cx="8435702" cy="1380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160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836" y="980728"/>
            <a:ext cx="8435702" cy="549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147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865126"/>
          </a:xfrm>
        </p:spPr>
        <p:txBody>
          <a:bodyPr/>
          <a:lstStyle/>
          <a:p>
            <a:pPr lvl="0"/>
            <a:r>
              <a:rPr lang="pt-BR" dirty="0" smtClean="0"/>
              <a:t>Diagrama de Sequência</a:t>
            </a:r>
          </a:p>
          <a:p>
            <a:pPr lvl="1"/>
            <a:r>
              <a:rPr lang="pt-BR" dirty="0" smtClean="0"/>
              <a:t>Conceitos</a:t>
            </a:r>
          </a:p>
          <a:p>
            <a:pPr lvl="1"/>
            <a:r>
              <a:rPr lang="pt-BR" dirty="0" smtClean="0"/>
              <a:t>Exemplos</a:t>
            </a:r>
          </a:p>
          <a:p>
            <a:pPr lvl="1"/>
            <a:r>
              <a:rPr lang="pt-BR" dirty="0" smtClean="0"/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4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583488" cy="886397"/>
          </a:xfrm>
        </p:spPr>
        <p:txBody>
          <a:bodyPr/>
          <a:lstStyle/>
          <a:p>
            <a:r>
              <a:rPr lang="pt-BR" dirty="0" smtClean="0"/>
              <a:t>Agora vamos criar uma sequência para uma chamada telefônica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852936"/>
            <a:ext cx="815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3663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052737"/>
            <a:ext cx="80962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228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583488" cy="4185761"/>
          </a:xfrm>
        </p:spPr>
        <p:txBody>
          <a:bodyPr/>
          <a:lstStyle/>
          <a:p>
            <a:r>
              <a:rPr lang="pt-BR" dirty="0" smtClean="0"/>
              <a:t>É um diagrama comportamental que preocupa-se com a ordem temporal em que as mensagens são trocadas entre os objetos envolvidos em um determinado processo;</a:t>
            </a:r>
          </a:p>
          <a:p>
            <a:r>
              <a:rPr lang="pt-BR" dirty="0" smtClean="0"/>
              <a:t>Em geral, baseia-se em um caso de uso definido pelo diagrama de mesmo nome e apoia-se no diagrama de classes para determinar os objetos das classes envolvidas em um processo;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124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2659190"/>
          </a:xfrm>
        </p:spPr>
        <p:txBody>
          <a:bodyPr/>
          <a:lstStyle/>
          <a:p>
            <a:r>
              <a:rPr lang="pt-BR" dirty="0"/>
              <a:t>Ele costuma identificar o evento gerador do processo modelado, bem como o ator responsável por esse evento, e determina como o processo deve se desenrolar e ser concluído por meio da chamada de métodos disparados por mensagens enviadas entre os </a:t>
            </a:r>
            <a:r>
              <a:rPr lang="pt-BR" dirty="0" smtClean="0"/>
              <a:t>objetos.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983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433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 bwMode="auto">
          <a:xfrm>
            <a:off x="2207568" y="1412776"/>
            <a:ext cx="7920880" cy="48245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IDENTIFICAÇÃO DO PROCESSO / CASO DE USO</a:t>
            </a:r>
          </a:p>
        </p:txBody>
      </p:sp>
      <p:sp>
        <p:nvSpPr>
          <p:cNvPr id="3" name="Elipse 2"/>
          <p:cNvSpPr/>
          <p:nvPr/>
        </p:nvSpPr>
        <p:spPr bwMode="auto">
          <a:xfrm>
            <a:off x="1527500" y="764704"/>
            <a:ext cx="1656184" cy="648072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83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2207568" y="2492896"/>
            <a:ext cx="7920880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OBJETOS ENVOLVIDOS NO PROCESSO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2063552" y="1385910"/>
            <a:ext cx="1152128" cy="103497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4079776" y="1383088"/>
            <a:ext cx="1152128" cy="103497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6528048" y="1385910"/>
            <a:ext cx="1152128" cy="103497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8472264" y="1366618"/>
            <a:ext cx="1944216" cy="103497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883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6816080" y="2492896"/>
            <a:ext cx="3312368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FOCO DE CONTROLE / FOCA DE ATIVAÇÃO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2063552" y="2204864"/>
            <a:ext cx="1152128" cy="367240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5" name="Elipse 14"/>
          <p:cNvSpPr/>
          <p:nvPr/>
        </p:nvSpPr>
        <p:spPr bwMode="auto">
          <a:xfrm>
            <a:off x="4182867" y="2420888"/>
            <a:ext cx="972108" cy="1512168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4148685" y="3933056"/>
            <a:ext cx="972108" cy="1944216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7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908721"/>
            <a:ext cx="8847143" cy="55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 bwMode="auto">
          <a:xfrm>
            <a:off x="2279576" y="2492896"/>
            <a:ext cx="6944052" cy="37444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r>
              <a:rPr lang="pt-BR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ORDEM TEMPORAL / LINHA DO TEMPO / LIFETIME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9223628" y="2204864"/>
            <a:ext cx="400764" cy="864096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9223628" y="3356992"/>
            <a:ext cx="400764" cy="864096"/>
          </a:xfrm>
          <a:prstGeom prst="ellipse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/>
            <a:endParaRPr lang="pt-BR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643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450</TotalTime>
  <Words>2635</Words>
  <Application>Microsoft Office PowerPoint</Application>
  <PresentationFormat>Widescreen</PresentationFormat>
  <Paragraphs>126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Segoe</vt:lpstr>
      <vt:lpstr>Wingdings</vt:lpstr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Diagrama de Sequência</vt:lpstr>
      <vt:lpstr>Exercício:</vt:lpstr>
      <vt:lpstr>Exercício:</vt:lpstr>
      <vt:lpstr>Exercício:</vt:lpstr>
      <vt:lpstr>Exercício:</vt:lpstr>
      <vt:lpstr>Exercício:</vt:lpstr>
      <vt:lpstr>Exercício: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LABD</cp:lastModifiedBy>
  <cp:revision>38</cp:revision>
  <dcterms:created xsi:type="dcterms:W3CDTF">2014-04-01T21:25:56Z</dcterms:created>
  <dcterms:modified xsi:type="dcterms:W3CDTF">2019-08-21T00:45:36Z</dcterms:modified>
</cp:coreProperties>
</file>