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15"/>
  </p:notesMasterIdLst>
  <p:sldIdLst>
    <p:sldId id="271" r:id="rId4"/>
    <p:sldId id="276" r:id="rId5"/>
    <p:sldId id="296" r:id="rId6"/>
    <p:sldId id="311" r:id="rId7"/>
    <p:sldId id="299" r:id="rId8"/>
    <p:sldId id="308" r:id="rId9"/>
    <p:sldId id="307" r:id="rId10"/>
    <p:sldId id="300" r:id="rId11"/>
    <p:sldId id="309" r:id="rId12"/>
    <p:sldId id="310" r:id="rId13"/>
    <p:sldId id="287" r:id="rId14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0" autoAdjust="0"/>
  </p:normalViewPr>
  <p:slideViewPr>
    <p:cSldViewPr>
      <p:cViewPr varScale="1">
        <p:scale>
          <a:sx n="50" d="100"/>
          <a:sy n="50" d="100"/>
        </p:scale>
        <p:origin x="36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26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9477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880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753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4227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695528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12192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6093297"/>
            <a:ext cx="1341967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ANALISE ORIENTADA A OBJETOS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4250" y="4344988"/>
            <a:ext cx="7681913" cy="174830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>
                    <a:tint val="75000"/>
                  </a:srgbClr>
                </a:solidFill>
              </a:rPr>
              <a:t>Aula</a:t>
            </a:r>
            <a:r>
              <a:rPr lang="pt-BR" sz="4000">
                <a:solidFill>
                  <a:srgbClr val="FFFFFF">
                    <a:tint val="75000"/>
                  </a:srgbClr>
                </a:solidFill>
              </a:rPr>
              <a:t>: </a:t>
            </a:r>
            <a:r>
              <a:rPr lang="pt-BR" sz="4000" smtClean="0">
                <a:solidFill>
                  <a:srgbClr val="FFFFFF">
                    <a:tint val="75000"/>
                  </a:srgbClr>
                </a:solidFill>
              </a:rPr>
              <a:t>03</a:t>
            </a:r>
            <a:endParaRPr lang="pt-BR" sz="4000" dirty="0">
              <a:solidFill>
                <a:srgbClr val="FFFFFF">
                  <a:tint val="75000"/>
                </a:srgbClr>
              </a:solidFill>
            </a:endParaRPr>
          </a:p>
          <a:p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0" y="116632"/>
            <a:ext cx="347092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pt-BR" smtClean="0">
                <a:effectLst/>
              </a:rPr>
              <a:t>Exercício:</a:t>
            </a:r>
            <a:endParaRPr lang="pt-BR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781429"/>
            <a:ext cx="11449272" cy="54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618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Referências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382000" cy="775597"/>
          </a:xfrm>
        </p:spPr>
        <p:txBody>
          <a:bodyPr/>
          <a:lstStyle/>
          <a:p>
            <a:r>
              <a:rPr lang="pt-BR" sz="2800" dirty="0"/>
              <a:t>GILLEANES, T. A. Guedes. UML 2: Uma abordagem prática. 3.ed. São Paulo: </a:t>
            </a:r>
            <a:r>
              <a:rPr lang="pt-BR" sz="2800" dirty="0" err="1"/>
              <a:t>Novatec</a:t>
            </a:r>
            <a:r>
              <a:rPr lang="pt-BR" sz="2800" dirty="0"/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Conteúdo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917174"/>
          </a:xfrm>
        </p:spPr>
        <p:txBody>
          <a:bodyPr/>
          <a:lstStyle/>
          <a:p>
            <a:pPr lvl="0"/>
            <a:r>
              <a:rPr lang="pt-BR" dirty="0" smtClean="0"/>
              <a:t>Diagrama de Sequência</a:t>
            </a:r>
          </a:p>
          <a:p>
            <a:pPr lvl="1"/>
            <a:r>
              <a:rPr lang="pt-BR" dirty="0" smtClean="0"/>
              <a:t>Exercícios</a:t>
            </a:r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3200876"/>
          </a:xfrm>
        </p:spPr>
        <p:txBody>
          <a:bodyPr/>
          <a:lstStyle/>
          <a:p>
            <a:r>
              <a:rPr lang="pt-BR" dirty="0" smtClean="0"/>
              <a:t>Vimos que este diagrama depende dos diagramas de casos de uso e de classes;</a:t>
            </a:r>
          </a:p>
          <a:p>
            <a:r>
              <a:rPr lang="pt-BR" dirty="0" smtClean="0"/>
              <a:t>Uma fonte de informação bastante útil para a criação das sequências de trocas de mensagens é a documentação dos casos de uso, pois nelas já são relacionados os fluxos entre o ator e o sistema.</a:t>
            </a:r>
          </a:p>
        </p:txBody>
      </p:sp>
    </p:spTree>
    <p:extLst>
      <p:ext uri="{BB962C8B-B14F-4D97-AF65-F5344CB8AC3E}">
        <p14:creationId xmlns:p14="http://schemas.microsoft.com/office/powerpoint/2010/main" val="22633584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886397"/>
          </a:xfrm>
        </p:spPr>
        <p:txBody>
          <a:bodyPr/>
          <a:lstStyle/>
          <a:p>
            <a:r>
              <a:rPr lang="pt-BR" dirty="0" smtClean="0"/>
              <a:t>Vamos a um exercício então, para isso leve em consideração as documentações a seguir...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347092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7229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576" y="260648"/>
            <a:ext cx="7704856" cy="6085984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347092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0711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568" y="332656"/>
            <a:ext cx="9073008" cy="5904656"/>
          </a:xfrm>
          <a:prstGeom prst="rect">
            <a:avLst/>
          </a:prstGeom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347092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56498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560" y="260648"/>
            <a:ext cx="9361040" cy="6052721"/>
          </a:xfrm>
          <a:prstGeom prst="rect">
            <a:avLst/>
          </a:prstGeom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347092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7250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052736"/>
            <a:ext cx="11354160" cy="3312368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0" y="116632"/>
            <a:ext cx="347092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pt-BR" smtClean="0">
                <a:effectLst/>
              </a:rPr>
              <a:t>Exercício:</a:t>
            </a:r>
            <a:endParaRPr lang="pt-BR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0325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0" y="116632"/>
            <a:ext cx="347092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pt-BR" smtClean="0">
                <a:effectLst/>
              </a:rPr>
              <a:t>Exercício:</a:t>
            </a:r>
            <a:endParaRPr lang="pt-BR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6369" y="781429"/>
            <a:ext cx="9341296" cy="561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832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469</TotalTime>
  <Words>1225</Words>
  <Application>Microsoft Office PowerPoint</Application>
  <PresentationFormat>Widescreen</PresentationFormat>
  <Paragraphs>59</Paragraphs>
  <Slides>11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ANALISE ORIENTADA A OBJETOS</vt:lpstr>
      <vt:lpstr>Conteúdo</vt:lpstr>
      <vt:lpstr>Diagrama de Sequência</vt:lpstr>
      <vt:lpstr>Exercício:</vt:lpstr>
      <vt:lpstr>Exercício:</vt:lpstr>
      <vt:lpstr>Exercício:</vt:lpstr>
      <vt:lpstr>Exercício:</vt:lpstr>
      <vt:lpstr>Apresentação do PowerPoint</vt:lpstr>
      <vt:lpstr>Apresentação do PowerPoint</vt:lpstr>
      <vt:lpstr>Apresentação do PowerPoint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Orientada a Objetos</dc:title>
  <dc:creator>Varajão</dc:creator>
  <cp:lastModifiedBy>varajao</cp:lastModifiedBy>
  <cp:revision>42</cp:revision>
  <dcterms:created xsi:type="dcterms:W3CDTF">2014-04-01T21:25:56Z</dcterms:created>
  <dcterms:modified xsi:type="dcterms:W3CDTF">2019-08-30T00:38:12Z</dcterms:modified>
</cp:coreProperties>
</file>