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1"/>
  </p:notesMasterIdLst>
  <p:sldIdLst>
    <p:sldId id="271" r:id="rId4"/>
    <p:sldId id="276" r:id="rId5"/>
    <p:sldId id="288" r:id="rId6"/>
    <p:sldId id="289" r:id="rId7"/>
    <p:sldId id="290" r:id="rId8"/>
    <p:sldId id="291" r:id="rId9"/>
    <p:sldId id="287" r:id="rId10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>
      <p:cViewPr varScale="1">
        <p:scale>
          <a:sx n="64" d="100"/>
          <a:sy n="64" d="100"/>
        </p:scale>
        <p:origin x="90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10/1/2019 7:47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10/1/2019 7:47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10/1/2019 7:47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10/1/2019 7:47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10/1/2019 7:47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10/1/2019 7:47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08</a:t>
            </a:r>
            <a:endParaRPr lang="pt-BR" sz="4000" dirty="0">
              <a:solidFill>
                <a:srgbClr val="FFFFFF">
                  <a:tint val="75000"/>
                </a:srgbClr>
              </a:solidFill>
            </a:endParaRP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443198"/>
          </a:xfrm>
        </p:spPr>
        <p:txBody>
          <a:bodyPr/>
          <a:lstStyle/>
          <a:p>
            <a:pPr lvl="0"/>
            <a:r>
              <a:rPr lang="pt-BR" dirty="0" smtClean="0"/>
              <a:t>Exercícios</a:t>
            </a:r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1772793"/>
          </a:xfrm>
        </p:spPr>
        <p:txBody>
          <a:bodyPr/>
          <a:lstStyle/>
          <a:p>
            <a:pPr lvl="0"/>
            <a:r>
              <a:rPr lang="pt-BR" dirty="0" smtClean="0"/>
              <a:t>Faça um diagrama de sequência para representar um cliente que efetue um retirada de R$50,00 em um caixa eletrônico. A retirada deve ser debitada da conta corrente do cliente.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91344" y="26064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Exercício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18279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925445"/>
            <a:ext cx="554461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91344" y="26064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pt-BR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Exercício</a:t>
            </a:r>
            <a:endParaRPr lang="pt-BR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/>
          <a:srcRect l="24013" t="22700" r="23225" b="9050"/>
          <a:stretch/>
        </p:blipFill>
        <p:spPr>
          <a:xfrm>
            <a:off x="5879976" y="925445"/>
            <a:ext cx="5688632" cy="5518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043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1772793"/>
          </a:xfrm>
        </p:spPr>
        <p:txBody>
          <a:bodyPr/>
          <a:lstStyle/>
          <a:p>
            <a:pPr lvl="0"/>
            <a:r>
              <a:rPr lang="pt-BR" dirty="0" smtClean="0"/>
              <a:t>Complete o exercício anterior para permitir saques somente quando há saldo na conta corrente e se o valor do saque for inferior a R$ 1000,00.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91344" y="26064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Exercício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92449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344" y="26064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Exercício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88640"/>
            <a:ext cx="6984776" cy="6458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3875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775597"/>
          </a:xfrm>
        </p:spPr>
        <p:txBody>
          <a:bodyPr/>
          <a:lstStyle/>
          <a:p>
            <a:r>
              <a:rPr lang="pt-BR" sz="2800" dirty="0"/>
              <a:t>GILLEANES, T. A. Guedes. UML 2: Uma abordagem prática. 3.ed. São Paulo: </a:t>
            </a:r>
            <a:r>
              <a:rPr lang="pt-BR" sz="2800" dirty="0" err="1"/>
              <a:t>Novatec</a:t>
            </a:r>
            <a:r>
              <a:rPr lang="pt-BR" sz="2800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797</TotalTime>
  <Words>759</Words>
  <Application>Microsoft Office PowerPoint</Application>
  <PresentationFormat>Widescreen</PresentationFormat>
  <Paragraphs>37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Exercício</vt:lpstr>
      <vt:lpstr>Apresentação do PowerPoint</vt:lpstr>
      <vt:lpstr>Exercício</vt:lpstr>
      <vt:lpstr>Exercício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LABD</cp:lastModifiedBy>
  <cp:revision>71</cp:revision>
  <dcterms:created xsi:type="dcterms:W3CDTF">2014-04-01T21:25:56Z</dcterms:created>
  <dcterms:modified xsi:type="dcterms:W3CDTF">2019-10-02T00:19:11Z</dcterms:modified>
</cp:coreProperties>
</file>