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8"/>
  </p:notesMasterIdLst>
  <p:sldIdLst>
    <p:sldId id="257" r:id="rId4"/>
    <p:sldId id="294" r:id="rId5"/>
    <p:sldId id="297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61" d="100"/>
          <a:sy n="61" d="100"/>
        </p:scale>
        <p:origin x="23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843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0212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73472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477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966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284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4545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1943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2822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8185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774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2:11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102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08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715191" cy="525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Quais operações podemos implementar em listas como esta?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Inicializar;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Inserir;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Listar;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Buscar;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Substituir;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Ordenar;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...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Listas Lineares Sequenciais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7" name="Texto explicativo retangular com cantos arredondados 6"/>
          <p:cNvSpPr/>
          <p:nvPr/>
        </p:nvSpPr>
        <p:spPr bwMode="auto">
          <a:xfrm>
            <a:off x="3491880" y="2708920"/>
            <a:ext cx="5333387" cy="2808312"/>
          </a:xfrm>
          <a:prstGeom prst="wedgeRoundRectCallout">
            <a:avLst>
              <a:gd name="adj1" fmla="val -75794"/>
              <a:gd name="adj2" fmla="val 3349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Procurar por um valor na lista. Mas é necessário ir até o final da lista? E se a lista estiver ordenada, não seria mais rápido encontrar o elemento?</a:t>
            </a:r>
          </a:p>
        </p:txBody>
      </p:sp>
    </p:spTree>
    <p:extLst>
      <p:ext uri="{BB962C8B-B14F-4D97-AF65-F5344CB8AC3E}">
        <p14:creationId xmlns:p14="http://schemas.microsoft.com/office/powerpoint/2010/main" val="754329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715191" cy="525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Quais operações podemos implementar em listas como esta?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Inicializar;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Inserir;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Listar;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Buscar;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Substituir;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Ordenar;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...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Listas Lineares Sequenciais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8" name="Texto explicativo retangular com cantos arredondados 7"/>
          <p:cNvSpPr/>
          <p:nvPr/>
        </p:nvSpPr>
        <p:spPr bwMode="auto">
          <a:xfrm>
            <a:off x="3491880" y="2708920"/>
            <a:ext cx="5333387" cy="2808312"/>
          </a:xfrm>
          <a:prstGeom prst="wedgeRoundRectCallout">
            <a:avLst>
              <a:gd name="adj1" fmla="val -69290"/>
              <a:gd name="adj2" fmla="val 22830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Eliminar um valor da lista, primeiro é necessário encontrá-lo na lista. Se a lista não estiver ordenada, podemos copiar o último elemento da lista sobre ele e diminuir a quantidade. Mas se a lista estiver vazia?</a:t>
            </a:r>
          </a:p>
        </p:txBody>
      </p:sp>
    </p:spTree>
    <p:extLst>
      <p:ext uri="{BB962C8B-B14F-4D97-AF65-F5344CB8AC3E}">
        <p14:creationId xmlns:p14="http://schemas.microsoft.com/office/powerpoint/2010/main" val="10739545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715191" cy="525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Quais operações podemos implementar em listas como esta?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Inicializar;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Inserir;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Listar;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Buscar;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Substituir;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Ordenar;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...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Listas Lineares Sequenciais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9" name="Texto explicativo retangular com cantos arredondados 8"/>
          <p:cNvSpPr/>
          <p:nvPr/>
        </p:nvSpPr>
        <p:spPr bwMode="auto">
          <a:xfrm>
            <a:off x="3487085" y="2708920"/>
            <a:ext cx="5333387" cy="2808312"/>
          </a:xfrm>
          <a:prstGeom prst="wedgeRoundRectCallout">
            <a:avLst>
              <a:gd name="adj1" fmla="val -67911"/>
              <a:gd name="adj2" fmla="val 41543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Considerando uma lista sem ordenação, a substituição do valor de um item depende de localizar o elemento a ser substituído e atribuir o novo valor.</a:t>
            </a:r>
          </a:p>
        </p:txBody>
      </p:sp>
    </p:spTree>
    <p:extLst>
      <p:ext uri="{BB962C8B-B14F-4D97-AF65-F5344CB8AC3E}">
        <p14:creationId xmlns:p14="http://schemas.microsoft.com/office/powerpoint/2010/main" val="33764167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715191" cy="525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Quais operações podemos implementar em listas como esta?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Inicializar;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Inserir;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Listar;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Buscar;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Substituir;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Ordenar;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...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Listas Lineares Sequenciais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0" name="Texto explicativo retangular com cantos arredondados 9"/>
          <p:cNvSpPr/>
          <p:nvPr/>
        </p:nvSpPr>
        <p:spPr bwMode="auto">
          <a:xfrm>
            <a:off x="3491880" y="2717607"/>
            <a:ext cx="5333387" cy="2808312"/>
          </a:xfrm>
          <a:prstGeom prst="wedgeRoundRectCallout">
            <a:avLst>
              <a:gd name="adj1" fmla="val -70276"/>
              <a:gd name="adj2" fmla="val 62127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Envolve colocar os valores contidos na lista em alguma ordem específica. Ordenar listas envolve uma série de técnicas e algoritmos que serão estudados mais a frente.</a:t>
            </a:r>
          </a:p>
        </p:txBody>
      </p:sp>
    </p:spTree>
    <p:extLst>
      <p:ext uri="{BB962C8B-B14F-4D97-AF65-F5344CB8AC3E}">
        <p14:creationId xmlns:p14="http://schemas.microsoft.com/office/powerpoint/2010/main" val="38629867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571175" cy="536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Podemos criar listas: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Ordenadas e não ordenadas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Acrescentar itens: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Não ordenada: no fim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Ordenada: no lugar correto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 itens: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De qualquer lugar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endParaRPr lang="pt-BR" dirty="0">
              <a:solidFill>
                <a:srgbClr val="FFFFFF"/>
              </a:solidFill>
              <a:latin typeface="Calibri"/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3600" dirty="0" smtClean="0">
                <a:solidFill>
                  <a:srgbClr val="FFFF00"/>
                </a:solidFill>
                <a:latin typeface="Calibri"/>
              </a:rPr>
              <a:t>Sempre precisamos dessa flexibilidade?</a:t>
            </a:r>
            <a:endParaRPr lang="pt-BR" sz="3600" dirty="0" smtClean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Resumo Listas: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6796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Listas Lineares Sequenciais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Listas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715191" cy="988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Uma lista é um conjunto de elementos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Usualmente de um mesmo tipo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Listas Lineares Sequenciais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6612897" y="1841788"/>
            <a:ext cx="2207575" cy="3281923"/>
            <a:chOff x="6612897" y="1841788"/>
            <a:chExt cx="2207575" cy="3281923"/>
          </a:xfrm>
        </p:grpSpPr>
        <p:sp>
          <p:nvSpPr>
            <p:cNvPr id="17" name="CaixaDeTexto 16"/>
            <p:cNvSpPr txBox="1"/>
            <p:nvPr/>
          </p:nvSpPr>
          <p:spPr>
            <a:xfrm>
              <a:off x="6796641" y="2261389"/>
              <a:ext cx="2023831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3600" b="1" dirty="0" smtClean="0">
                  <a:solidFill>
                    <a:srgbClr val="FFFF00"/>
                  </a:solidFill>
                </a:rPr>
                <a:t>Item 1</a:t>
              </a:r>
            </a:p>
            <a:p>
              <a:r>
                <a:rPr lang="pt-BR" sz="3600" b="1" dirty="0" smtClean="0">
                  <a:solidFill>
                    <a:srgbClr val="FFFF00"/>
                  </a:solidFill>
                </a:rPr>
                <a:t>Item 2</a:t>
              </a:r>
            </a:p>
            <a:p>
              <a:r>
                <a:rPr lang="pt-BR" sz="3600" b="1" dirty="0" smtClean="0">
                  <a:solidFill>
                    <a:srgbClr val="FFFF00"/>
                  </a:solidFill>
                </a:rPr>
                <a:t>Item 3</a:t>
              </a:r>
            </a:p>
            <a:p>
              <a:r>
                <a:rPr lang="pt-BR" sz="3600" b="1" dirty="0" smtClean="0">
                  <a:solidFill>
                    <a:srgbClr val="FFFF00"/>
                  </a:solidFill>
                </a:rPr>
                <a:t>Item 4</a:t>
              </a:r>
            </a:p>
            <a:p>
              <a:r>
                <a:rPr lang="pt-BR" sz="3600" b="1" dirty="0" smtClean="0">
                  <a:solidFill>
                    <a:srgbClr val="FFFF00"/>
                  </a:solidFill>
                </a:rPr>
                <a:t>Item 5</a:t>
              </a:r>
              <a:endParaRPr lang="pt-BR" sz="3600" b="1" dirty="0">
                <a:solidFill>
                  <a:srgbClr val="FFFF00"/>
                </a:solidFill>
              </a:endParaRPr>
            </a:p>
          </p:txBody>
        </p:sp>
        <p:sp>
          <p:nvSpPr>
            <p:cNvPr id="23" name="Chave esquerda 22"/>
            <p:cNvSpPr/>
            <p:nvPr/>
          </p:nvSpPr>
          <p:spPr>
            <a:xfrm rot="5400000">
              <a:off x="7247200" y="1207485"/>
              <a:ext cx="499314" cy="1767919"/>
            </a:xfrm>
            <a:prstGeom prst="lef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9130292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715191" cy="2515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Uma lista é um conjunto de elementos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Usualmente de um mesmo tipo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Possui uma ordem</a:t>
            </a:r>
          </a:p>
          <a:p>
            <a:pPr lvl="1"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Primeiro elemento</a:t>
            </a:r>
          </a:p>
          <a:p>
            <a:pPr lvl="1"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Último elemento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Listas Lineares Sequenciais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796641" y="2261389"/>
            <a:ext cx="20238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</a:rPr>
              <a:t>Item 1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Item 2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Item 3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Item 4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Item 5</a:t>
            </a:r>
            <a:endParaRPr lang="pt-BR" sz="3600" b="1" dirty="0">
              <a:solidFill>
                <a:srgbClr val="FFFF00"/>
              </a:solidFill>
            </a:endParaRPr>
          </a:p>
        </p:txBody>
      </p:sp>
      <p:cxnSp>
        <p:nvCxnSpPr>
          <p:cNvPr id="22" name="Conector de seta reta 21"/>
          <p:cNvCxnSpPr/>
          <p:nvPr/>
        </p:nvCxnSpPr>
        <p:spPr>
          <a:xfrm flipV="1">
            <a:off x="4211960" y="2636912"/>
            <a:ext cx="2400937" cy="5402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have esquerda 22"/>
          <p:cNvSpPr/>
          <p:nvPr/>
        </p:nvSpPr>
        <p:spPr>
          <a:xfrm rot="5400000">
            <a:off x="7247200" y="1207485"/>
            <a:ext cx="499314" cy="1767919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4211960" y="3670165"/>
            <a:ext cx="2400937" cy="9829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2197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715191" cy="40421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Uma lista é um conjunto de elementos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Usualmente de um mesmo tipo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Possui uma ordem</a:t>
            </a:r>
          </a:p>
          <a:p>
            <a:pPr lvl="1"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Primeiro elemento</a:t>
            </a:r>
          </a:p>
          <a:p>
            <a:pPr lvl="1"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Último elemento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Elementos intermediários</a:t>
            </a:r>
          </a:p>
          <a:p>
            <a:pPr lvl="1"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Antecessor</a:t>
            </a:r>
          </a:p>
          <a:p>
            <a:pPr lvl="1"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Sucessor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Listas Lineares Sequenciais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796641" y="2261389"/>
            <a:ext cx="20238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</a:rPr>
              <a:t>Item 1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Item 2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Item 3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Item 4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Item 5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23" name="Chave esquerda 22"/>
          <p:cNvSpPr/>
          <p:nvPr/>
        </p:nvSpPr>
        <p:spPr>
          <a:xfrm rot="5400000">
            <a:off x="7247200" y="1207485"/>
            <a:ext cx="499314" cy="1767919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em curva para a direita 6"/>
          <p:cNvSpPr/>
          <p:nvPr/>
        </p:nvSpPr>
        <p:spPr bwMode="auto">
          <a:xfrm>
            <a:off x="6117066" y="3058323"/>
            <a:ext cx="528729" cy="720080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9" name="Seta em curva para a direita 28"/>
          <p:cNvSpPr/>
          <p:nvPr/>
        </p:nvSpPr>
        <p:spPr bwMode="auto">
          <a:xfrm flipH="1" flipV="1">
            <a:off x="8253638" y="2492896"/>
            <a:ext cx="528729" cy="720080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1" name="Espaço Reservado para Texto 2"/>
          <p:cNvSpPr txBox="1">
            <a:spLocks/>
          </p:cNvSpPr>
          <p:nvPr/>
        </p:nvSpPr>
        <p:spPr>
          <a:xfrm>
            <a:off x="377088" y="5506082"/>
            <a:ext cx="671519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FFFFFF"/>
                </a:solidFill>
              </a:rPr>
              <a:t>Estrutura linear!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25871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9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715191" cy="35599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Se sabemos o tamanho máximo da lista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Podemos alocar todo o espaço contíguo na memória: sequencial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Podemos usar um vetor para isso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Exemplo: armazenar 10 notas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endParaRPr lang="pt-BR" dirty="0">
              <a:solidFill>
                <a:srgbClr val="FFFFFF"/>
              </a:solidFill>
              <a:latin typeface="Calibri"/>
            </a:endParaRPr>
          </a:p>
          <a:p>
            <a:pPr marL="517525" lvl="1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		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float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notas[10];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Listas Lineares Sequenciais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05328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715191" cy="525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Quais operações podemos implementar em listas como esta?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Inicializar;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Inserir;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Listar;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Buscar;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Substituir;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Ordenar;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...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Listas Lineares Sequenciais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491880" y="2708920"/>
            <a:ext cx="5333387" cy="2808312"/>
          </a:xfrm>
          <a:prstGeom prst="wedgeRoundRectCallout">
            <a:avLst>
              <a:gd name="adj1" fmla="val -67321"/>
              <a:gd name="adj2" fmla="val -56344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Definir status inicial de cada item preparando a lista para uso.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Normalmente associar o valor NULL a cada elemento</a:t>
            </a:r>
          </a:p>
        </p:txBody>
      </p:sp>
    </p:spTree>
    <p:extLst>
      <p:ext uri="{BB962C8B-B14F-4D97-AF65-F5344CB8AC3E}">
        <p14:creationId xmlns:p14="http://schemas.microsoft.com/office/powerpoint/2010/main" val="41647155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715191" cy="525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Quais operações podemos implementar em listas como esta?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Inicializar;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Inserir;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Listar;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Buscar;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Substituir;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Ordenar;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...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Listas Lineares Sequenciais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3491880" y="2708920"/>
            <a:ext cx="5333387" cy="2808312"/>
          </a:xfrm>
          <a:prstGeom prst="wedgeRoundRectCallout">
            <a:avLst>
              <a:gd name="adj1" fmla="val -75795"/>
              <a:gd name="adj2" fmla="val -35247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Considerando uma lista sem ordenação, acrescentamos o valor no fim da lista, devemos verificar se a lista até cheia, e incrementamos a quantidade.</a:t>
            </a:r>
          </a:p>
        </p:txBody>
      </p:sp>
    </p:spTree>
    <p:extLst>
      <p:ext uri="{BB962C8B-B14F-4D97-AF65-F5344CB8AC3E}">
        <p14:creationId xmlns:p14="http://schemas.microsoft.com/office/powerpoint/2010/main" val="21108053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6715191" cy="5252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Quais operações podemos implementar em listas como esta?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Inicializar;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Inserir;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Listar;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Buscar;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Substituir;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Ordenar;</a:t>
            </a:r>
          </a:p>
          <a:p>
            <a:pPr defTabSz="914400">
              <a:spcBef>
                <a:spcPts val="768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...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Listas Lineares Sequenciais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Texto explicativo retangular com cantos arredondados 5"/>
          <p:cNvSpPr/>
          <p:nvPr/>
        </p:nvSpPr>
        <p:spPr bwMode="auto">
          <a:xfrm>
            <a:off x="3491880" y="2708920"/>
            <a:ext cx="5333387" cy="2808312"/>
          </a:xfrm>
          <a:prstGeom prst="wedgeRoundRectCallout">
            <a:avLst>
              <a:gd name="adj1" fmla="val -77765"/>
              <a:gd name="adj2" fmla="val -1305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Imprimir cada um dos elementos da lista, até o fim do vetor, então é importante saber a quantidade final de elementos da lista.</a:t>
            </a:r>
          </a:p>
        </p:txBody>
      </p:sp>
    </p:spTree>
    <p:extLst>
      <p:ext uri="{BB962C8B-B14F-4D97-AF65-F5344CB8AC3E}">
        <p14:creationId xmlns:p14="http://schemas.microsoft.com/office/powerpoint/2010/main" val="19894554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621</TotalTime>
  <Words>1996</Words>
  <Application>Microsoft Office PowerPoint</Application>
  <PresentationFormat>Apresentação na tela (4:3)</PresentationFormat>
  <Paragraphs>186</Paragraphs>
  <Slides>14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Listas Lineares Sequenciais</vt:lpstr>
      <vt:lpstr>Listas Lineares Sequenciais</vt:lpstr>
      <vt:lpstr>Listas Lineares Sequenciais</vt:lpstr>
      <vt:lpstr>Listas Lineares Sequenciais</vt:lpstr>
      <vt:lpstr>Listas Lineares Sequenciais</vt:lpstr>
      <vt:lpstr>Listas Lineares Sequenciais</vt:lpstr>
      <vt:lpstr>Listas Lineares Sequenciais</vt:lpstr>
      <vt:lpstr>Listas Lineares Sequenciais</vt:lpstr>
      <vt:lpstr>Listas Lineares Sequenciais</vt:lpstr>
      <vt:lpstr>Listas Lineares Sequenciais</vt:lpstr>
      <vt:lpstr>Listas Lineares Sequenciais</vt:lpstr>
      <vt:lpstr>Resumo Listas: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68</cp:revision>
  <dcterms:created xsi:type="dcterms:W3CDTF">2015-06-30T13:28:46Z</dcterms:created>
  <dcterms:modified xsi:type="dcterms:W3CDTF">2020-05-03T17:13:47Z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