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9"/>
  </p:notesMasterIdLst>
  <p:sldIdLst>
    <p:sldId id="257" r:id="rId4"/>
    <p:sldId id="258" r:id="rId5"/>
    <p:sldId id="281" r:id="rId6"/>
    <p:sldId id="280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5/22/2017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5/22/2017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5/22/2017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5/22/2017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5/22/2017 9:52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16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3358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>
                <a:solidFill>
                  <a:srgbClr val="FFFFFF"/>
                </a:solidFill>
              </a:rPr>
              <a:t>Infraestrutura elétrica</a:t>
            </a:r>
            <a:endParaRPr lang="pt-BR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>
                <a:solidFill>
                  <a:srgbClr val="FFFFFF"/>
                </a:solidFill>
                <a:latin typeface="Calibri"/>
              </a:rPr>
              <a:t>;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213</TotalTime>
  <Words>572</Words>
  <Application>Microsoft Office PowerPoint</Application>
  <PresentationFormat>Apresentação na tela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18</cp:revision>
  <dcterms:created xsi:type="dcterms:W3CDTF">2015-06-30T13:28:46Z</dcterms:created>
  <dcterms:modified xsi:type="dcterms:W3CDTF">2017-05-23T00:52:20Z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