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  <p:sldMasterId id="2147483711" r:id="rId2"/>
    <p:sldMasterId id="2147483713" r:id="rId3"/>
  </p:sldMasterIdLst>
  <p:notesMasterIdLst>
    <p:notesMasterId r:id="rId15"/>
  </p:notesMasterIdLst>
  <p:sldIdLst>
    <p:sldId id="271" r:id="rId4"/>
    <p:sldId id="276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87" r:id="rId14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0" autoAdjust="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F8387-B346-44E9-B812-7CCA2F9143B4}" type="datetimeFigureOut">
              <a:rPr lang="pt-BR" smtClean="0"/>
              <a:t>10/08/2017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7F318-06C5-4E00-BDA5-65F6C116D7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0229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8/10/2017 6:30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16193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8/10/2017 6:26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4378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8/10/2017 6:41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8/10/2017 6:29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19219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8/10/2017 6:29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72842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8/10/2017 6:42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15048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8/10/2017 6:43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78199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8/10/2017 6:51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57690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8/10/2017 6:50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60236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8/10/2017 6:52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465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945389894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9423775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829688019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1628335512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83316756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6157697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425161994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38054594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10985755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61604137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44946047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16126422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758580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375240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76133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570900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593475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NEGÓCIOS NA INTERNET</a:t>
            </a:r>
            <a:endParaRPr lang="pt-BR" dirty="0"/>
          </a:p>
        </p:txBody>
      </p:sp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Aula: </a:t>
            </a: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02</a:t>
            </a:r>
            <a:endParaRPr lang="pt-BR" sz="4000" b="0" dirty="0" smtClean="0">
              <a:solidFill>
                <a:srgbClr val="FFFFFF">
                  <a:tint val="75000"/>
                </a:srgbClr>
              </a:solidFill>
            </a:endParaRP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Estrutura do E-Commerce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6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3545586"/>
          </a:xfrm>
        </p:spPr>
        <p:txBody>
          <a:bodyPr/>
          <a:lstStyle/>
          <a:p>
            <a:pPr algn="just"/>
            <a:r>
              <a:rPr lang="pt-BR" dirty="0"/>
              <a:t>Pode-se notar, pela sua infraestrutura, que ele está relacionado a diferentes disciplinas. As principais são marketing, ciência da computação, comportamento do consumidor, finanças, economia, administração de sistemas de informação, contabilidade, administração, leis empresariais, robótica, administração pública e engenharia.</a:t>
            </a:r>
          </a:p>
        </p:txBody>
      </p:sp>
    </p:spTree>
    <p:extLst>
      <p:ext uri="{BB962C8B-B14F-4D97-AF65-F5344CB8AC3E}">
        <p14:creationId xmlns:p14="http://schemas.microsoft.com/office/powerpoint/2010/main" val="4724714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Referências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163395"/>
          </a:xfrm>
        </p:spPr>
        <p:txBody>
          <a:bodyPr/>
          <a:lstStyle/>
          <a:p>
            <a:r>
              <a:rPr lang="pt-BR" sz="2800" dirty="0" smtClean="0"/>
              <a:t>VARAJÃO</a:t>
            </a:r>
            <a:r>
              <a:rPr lang="pt-BR" sz="2800" dirty="0"/>
              <a:t>, F. F.. </a:t>
            </a:r>
            <a:r>
              <a:rPr lang="pt-BR" sz="2800" i="1" dirty="0" smtClean="0"/>
              <a:t>Negócios na Internet</a:t>
            </a:r>
            <a:r>
              <a:rPr lang="pt-BR" sz="2800" dirty="0" smtClean="0"/>
              <a:t>. </a:t>
            </a:r>
            <a:r>
              <a:rPr lang="pt-BR" sz="2800" dirty="0"/>
              <a:t>FIC – Faculdades Integradas </a:t>
            </a:r>
            <a:r>
              <a:rPr lang="pt-BR" sz="2800" dirty="0" err="1"/>
              <a:t>Campograndenses</a:t>
            </a:r>
            <a:r>
              <a:rPr lang="pt-BR" sz="2800" dirty="0"/>
              <a:t>. Rio de Janeiro, </a:t>
            </a:r>
            <a:r>
              <a:rPr lang="pt-BR" sz="2800" dirty="0" smtClean="0"/>
              <a:t>2017. </a:t>
            </a:r>
            <a:r>
              <a:rPr lang="pt-BR" sz="2800" dirty="0"/>
              <a:t>(Apostila)</a:t>
            </a:r>
          </a:p>
        </p:txBody>
      </p:sp>
    </p:spTree>
    <p:extLst>
      <p:ext uri="{BB962C8B-B14F-4D97-AF65-F5344CB8AC3E}">
        <p14:creationId xmlns:p14="http://schemas.microsoft.com/office/powerpoint/2010/main" val="29290506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Conteúdo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984885"/>
          </a:xfrm>
        </p:spPr>
        <p:txBody>
          <a:bodyPr/>
          <a:lstStyle/>
          <a:p>
            <a:pPr lvl="0"/>
            <a:r>
              <a:rPr lang="pt-BR" dirty="0"/>
              <a:t>E-Business </a:t>
            </a:r>
            <a:r>
              <a:rPr lang="pt-BR" dirty="0" smtClean="0"/>
              <a:t>e E-Commerce;</a:t>
            </a:r>
          </a:p>
          <a:p>
            <a:pPr lvl="0"/>
            <a:r>
              <a:rPr lang="pt-BR" dirty="0" smtClean="0"/>
              <a:t>Estrutura do E-Commerce.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29122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/>
              </a:rPr>
              <a:t>E-Business </a:t>
            </a:r>
            <a:r>
              <a:rPr lang="pt-BR" dirty="0" smtClean="0">
                <a:effectLst/>
              </a:rPr>
              <a:t>e E-Commerce</a:t>
            </a:r>
            <a:endParaRPr lang="pt-BR" sz="480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3225498"/>
          </a:xfrm>
        </p:spPr>
        <p:txBody>
          <a:bodyPr/>
          <a:lstStyle/>
          <a:p>
            <a:r>
              <a:rPr lang="pt-BR" dirty="0" err="1"/>
              <a:t>Kalakota</a:t>
            </a:r>
            <a:r>
              <a:rPr lang="pt-BR" dirty="0"/>
              <a:t> e </a:t>
            </a:r>
            <a:r>
              <a:rPr lang="pt-BR" dirty="0" err="1"/>
              <a:t>Whinston</a:t>
            </a:r>
            <a:r>
              <a:rPr lang="pt-BR" dirty="0"/>
              <a:t> (1997 apud TURBAN E KING 2004, p. 3)</a:t>
            </a:r>
            <a:r>
              <a:rPr lang="pt-BR" dirty="0" smtClean="0"/>
              <a:t> </a:t>
            </a:r>
            <a:r>
              <a:rPr lang="pt-BR" dirty="0"/>
              <a:t>definem Comércio Eletrônico (e-commerce) a partir de quatro perspectivas</a:t>
            </a:r>
            <a:r>
              <a:rPr lang="pt-BR" dirty="0" smtClean="0"/>
              <a:t>:</a:t>
            </a:r>
          </a:p>
          <a:p>
            <a:pPr lvl="1"/>
            <a:r>
              <a:rPr lang="pt-BR" dirty="0"/>
              <a:t>Da </a:t>
            </a:r>
            <a:r>
              <a:rPr lang="pt-BR" dirty="0" smtClean="0"/>
              <a:t>comunicação;</a:t>
            </a:r>
            <a:endParaRPr lang="pt-BR" dirty="0"/>
          </a:p>
          <a:p>
            <a:pPr lvl="1"/>
            <a:r>
              <a:rPr lang="pt-BR" dirty="0"/>
              <a:t>De processo </a:t>
            </a:r>
            <a:r>
              <a:rPr lang="pt-BR" dirty="0" smtClean="0"/>
              <a:t>comercial;</a:t>
            </a:r>
            <a:endParaRPr lang="pt-BR" dirty="0"/>
          </a:p>
          <a:p>
            <a:pPr lvl="1"/>
            <a:r>
              <a:rPr lang="pt-BR" dirty="0"/>
              <a:t>De </a:t>
            </a:r>
            <a:r>
              <a:rPr lang="pt-BR" dirty="0" smtClean="0"/>
              <a:t>serviços;</a:t>
            </a:r>
            <a:endParaRPr lang="pt-BR" dirty="0"/>
          </a:p>
          <a:p>
            <a:pPr lvl="1"/>
            <a:r>
              <a:rPr lang="pt-BR" dirty="0" smtClean="0"/>
              <a:t>On-line.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771246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/>
              </a:rPr>
              <a:t>E-Business </a:t>
            </a:r>
            <a:r>
              <a:rPr lang="pt-BR" dirty="0" smtClean="0">
                <a:effectLst/>
              </a:rPr>
              <a:t>e E-Commerce</a:t>
            </a:r>
            <a:endParaRPr lang="pt-BR" sz="480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3200876"/>
          </a:xfrm>
        </p:spPr>
        <p:txBody>
          <a:bodyPr/>
          <a:lstStyle/>
          <a:p>
            <a:r>
              <a:rPr lang="pt-BR" dirty="0" smtClean="0"/>
              <a:t>Da </a:t>
            </a:r>
            <a:r>
              <a:rPr lang="pt-BR" dirty="0"/>
              <a:t>comunicação: o CE (comércio eletrônico) é a distribuição de produtos, serviços, informação ou pagamentos por meio de redes de computadores ou outros meios eletrônicos.</a:t>
            </a:r>
          </a:p>
          <a:p>
            <a:r>
              <a:rPr lang="pt-BR" dirty="0"/>
              <a:t>De processo comercial: o CE é a aplicação de tecnologia para automação de transações e de fluxo de trabalho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75761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E-Business e E-Commerce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3644075"/>
          </a:xfrm>
        </p:spPr>
        <p:txBody>
          <a:bodyPr/>
          <a:lstStyle/>
          <a:p>
            <a:r>
              <a:rPr lang="pt-BR" dirty="0" smtClean="0"/>
              <a:t>De </a:t>
            </a:r>
            <a:r>
              <a:rPr lang="pt-BR" dirty="0"/>
              <a:t>serviços: o CE é uma ferramenta que satisfaz a necessidade de empresas, consumidores e administradores quanto à diminuição de custos e à elevação nos níveis de qualidade e agilidade de atendimento.</a:t>
            </a:r>
          </a:p>
          <a:p>
            <a:r>
              <a:rPr lang="pt-BR" dirty="0"/>
              <a:t>On-line: o CE é a possibilidade de compra e venda de produtos e informações pela internet e por outros serviços on-line.</a:t>
            </a:r>
          </a:p>
        </p:txBody>
      </p:sp>
    </p:spTree>
    <p:extLst>
      <p:ext uri="{BB962C8B-B14F-4D97-AF65-F5344CB8AC3E}">
        <p14:creationId xmlns:p14="http://schemas.microsoft.com/office/powerpoint/2010/main" val="13085450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E-Business e E-Commerce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2997744"/>
          </a:xfrm>
        </p:spPr>
        <p:txBody>
          <a:bodyPr/>
          <a:lstStyle/>
          <a:p>
            <a:r>
              <a:rPr lang="pt-BR" dirty="0"/>
              <a:t>Em complemento, </a:t>
            </a:r>
            <a:r>
              <a:rPr lang="pt-BR" dirty="0" err="1"/>
              <a:t>Turban</a:t>
            </a:r>
            <a:r>
              <a:rPr lang="pt-BR" dirty="0"/>
              <a:t> e King (2004, p.3) adicionam ainda à lista mais duas perspectivas:</a:t>
            </a:r>
          </a:p>
          <a:p>
            <a:pPr lvl="1"/>
            <a:r>
              <a:rPr lang="pt-BR" dirty="0"/>
              <a:t>Da cooperação: o CE é um instrumento de mediação </a:t>
            </a:r>
            <a:r>
              <a:rPr lang="pt-BR" dirty="0" err="1"/>
              <a:t>inter</a:t>
            </a:r>
            <a:r>
              <a:rPr lang="pt-BR" dirty="0"/>
              <a:t> e </a:t>
            </a:r>
            <a:r>
              <a:rPr lang="pt-BR" dirty="0" err="1"/>
              <a:t>intracooperativa</a:t>
            </a:r>
            <a:r>
              <a:rPr lang="pt-BR" dirty="0"/>
              <a:t> dentro de uma organização.</a:t>
            </a:r>
          </a:p>
          <a:p>
            <a:pPr lvl="1"/>
            <a:r>
              <a:rPr lang="pt-BR" dirty="0"/>
              <a:t>Comunitária: o CE é um ponto de encontro para que os membros da comunidade possam aprender, realizar negócios e cooperar uns com os outros.</a:t>
            </a:r>
          </a:p>
        </p:txBody>
      </p:sp>
    </p:spTree>
    <p:extLst>
      <p:ext uri="{BB962C8B-B14F-4D97-AF65-F5344CB8AC3E}">
        <p14:creationId xmlns:p14="http://schemas.microsoft.com/office/powerpoint/2010/main" val="33758403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E-Business e E-Commerce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3877985"/>
          </a:xfrm>
        </p:spPr>
        <p:txBody>
          <a:bodyPr/>
          <a:lstStyle/>
          <a:p>
            <a:pPr algn="ctr"/>
            <a:r>
              <a:rPr lang="pt-BR" sz="2800" i="1" dirty="0"/>
              <a:t>Alguns definem o termo “comércio” como transações efetuadas entre parceiros de negócios. Por essa definição, pode-se concluir que a expressão “comércio eletrônico” é um tanto restrita. É por isso que muitos preferem o termo e-business, uma definição mais ampla de CE que não inclui simplesmente a compra e venda de produtos e serviços, mas também a prestação de serviços a clientes, a cooperação com parceiros comerciais e a realização de negócios eletrônicos dentro de uma organização. (TURBAN; KING, 2004, p.3</a:t>
            </a:r>
            <a:r>
              <a:rPr lang="pt-BR" sz="2800" i="1" dirty="0" smtClean="0"/>
              <a:t>)</a:t>
            </a:r>
            <a:endParaRPr lang="pt-BR" sz="2800" i="1" dirty="0"/>
          </a:p>
        </p:txBody>
      </p:sp>
    </p:spTree>
    <p:extLst>
      <p:ext uri="{BB962C8B-B14F-4D97-AF65-F5344CB8AC3E}">
        <p14:creationId xmlns:p14="http://schemas.microsoft.com/office/powerpoint/2010/main" val="17275136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Estrutura do E-Commerce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6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2215991"/>
          </a:xfrm>
        </p:spPr>
        <p:txBody>
          <a:bodyPr/>
          <a:lstStyle/>
          <a:p>
            <a:pPr algn="just"/>
            <a:r>
              <a:rPr lang="pt-BR" dirty="0"/>
              <a:t>A figura </a:t>
            </a:r>
            <a:r>
              <a:rPr lang="pt-BR" dirty="0" smtClean="0"/>
              <a:t>a seguir mostra </a:t>
            </a:r>
            <a:r>
              <a:rPr lang="pt-BR" dirty="0"/>
              <a:t>a infraestrutura e as cinco áreas de suporte (pilares) com as quais as aplicações de CE precisam contar: pessoas, política pública, padrões técnicos, parceiros de negócios e serviços de apoio.</a:t>
            </a:r>
          </a:p>
        </p:txBody>
      </p:sp>
    </p:spTree>
    <p:extLst>
      <p:ext uri="{BB962C8B-B14F-4D97-AF65-F5344CB8AC3E}">
        <p14:creationId xmlns:p14="http://schemas.microsoft.com/office/powerpoint/2010/main" val="8748338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Estrutura do E-Commerce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pic>
        <p:nvPicPr>
          <p:cNvPr id="5" name="Imagem 4"/>
          <p:cNvPicPr/>
          <p:nvPr/>
        </p:nvPicPr>
        <p:blipFill>
          <a:blip r:embed="rId3"/>
          <a:stretch>
            <a:fillRect/>
          </a:stretch>
        </p:blipFill>
        <p:spPr>
          <a:xfrm>
            <a:off x="251520" y="1124744"/>
            <a:ext cx="8712968" cy="547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5642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FEUC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ema FEUC" id="{B2B82C96-EDA3-4194-BBCE-6970A3170711}" vid="{16526833-0511-4A6E-8BAA-C595FC14324E}"/>
    </a:ext>
  </a:extLst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FEUC</Template>
  <TotalTime>201</TotalTime>
  <Words>1572</Words>
  <Application>Microsoft Office PowerPoint</Application>
  <PresentationFormat>Apresentação na tela (4:3)</PresentationFormat>
  <Paragraphs>71</Paragraphs>
  <Slides>11</Slides>
  <Notes>10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Courier New</vt:lpstr>
      <vt:lpstr>Wingdings</vt:lpstr>
      <vt:lpstr>Tema FEUC</vt:lpstr>
      <vt:lpstr>Branco com fonte Courier para slides de código</vt:lpstr>
      <vt:lpstr>1_Branco com fonte Courier para slides de código</vt:lpstr>
      <vt:lpstr>NEGÓCIOS NA INTERNET</vt:lpstr>
      <vt:lpstr>Conteúdo</vt:lpstr>
      <vt:lpstr>E-Business e E-Commerce</vt:lpstr>
      <vt:lpstr>E-Business e E-Commerce</vt:lpstr>
      <vt:lpstr>E-Business e E-Commerce</vt:lpstr>
      <vt:lpstr>E-Business e E-Commerce</vt:lpstr>
      <vt:lpstr>E-Business e E-Commerce</vt:lpstr>
      <vt:lpstr>Estrutura do E-Commerce</vt:lpstr>
      <vt:lpstr>Estrutura do E-Commerce</vt:lpstr>
      <vt:lpstr>Estrutura do E-Commerce</vt:lpstr>
      <vt:lpstr>Referências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Negócios na Internet</dc:title>
  <dc:creator>Varajão</dc:creator>
  <cp:lastModifiedBy>varajao</cp:lastModifiedBy>
  <cp:revision>25</cp:revision>
  <dcterms:created xsi:type="dcterms:W3CDTF">2014-04-01T21:25:56Z</dcterms:created>
  <dcterms:modified xsi:type="dcterms:W3CDTF">2017-08-10T21:52:34Z</dcterms:modified>
</cp:coreProperties>
</file>