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6"/>
  </p:notesMasterIdLst>
  <p:sldIdLst>
    <p:sldId id="271" r:id="rId4"/>
    <p:sldId id="276" r:id="rId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8/24/2017 6:29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gi.br/publicacoes/indice/pesquisa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commercebrasil.com.br/artigos/" TargetMode="External"/><Relationship Id="rId4" Type="http://schemas.openxmlformats.org/officeDocument/2006/relationships/hyperlink" Target="https://www.ebit.com.br/webshopp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04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809726"/>
          </a:xfrm>
        </p:spPr>
        <p:txBody>
          <a:bodyPr/>
          <a:lstStyle/>
          <a:p>
            <a:pPr lvl="0"/>
            <a:r>
              <a:rPr lang="pt-BR" sz="2800" dirty="0">
                <a:hlinkClick r:id="rId3"/>
              </a:rPr>
              <a:t>https://www.cgi.br/publicacoes/indice/pesquisas</a:t>
            </a:r>
            <a:r>
              <a:rPr lang="pt-BR" sz="2800" dirty="0" smtClean="0">
                <a:hlinkClick r:id="rId3"/>
              </a:rPr>
              <a:t>/</a:t>
            </a:r>
            <a:endParaRPr lang="pt-BR" sz="2800" dirty="0" smtClean="0"/>
          </a:p>
          <a:p>
            <a:pPr lvl="0"/>
            <a:r>
              <a:rPr lang="pt-BR" sz="2800" dirty="0">
                <a:hlinkClick r:id="rId4"/>
              </a:rPr>
              <a:t>https://</a:t>
            </a:r>
            <a:r>
              <a:rPr lang="pt-BR" sz="2800" dirty="0" smtClean="0">
                <a:hlinkClick r:id="rId4"/>
              </a:rPr>
              <a:t>www.ebit.com.br/webshoppers</a:t>
            </a:r>
            <a:endParaRPr lang="pt-BR" sz="2800" dirty="0" smtClean="0"/>
          </a:p>
          <a:p>
            <a:pPr lvl="0"/>
            <a:r>
              <a:rPr lang="pt-BR" sz="2800" dirty="0">
                <a:hlinkClick r:id="rId5"/>
              </a:rPr>
              <a:t>https://www.ecommercebrasil.com.br/artigos</a:t>
            </a:r>
            <a:r>
              <a:rPr lang="pt-BR" sz="2800" dirty="0" smtClean="0">
                <a:hlinkClick r:id="rId5"/>
              </a:rPr>
              <a:t>/</a:t>
            </a:r>
            <a:endParaRPr lang="pt-BR" sz="2800" dirty="0" smtClean="0"/>
          </a:p>
          <a:p>
            <a:pPr lvl="0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256</TotalTime>
  <Words>132</Words>
  <Application>Microsoft Office PowerPoint</Application>
  <PresentationFormat>Apresentação na tela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varajao</cp:lastModifiedBy>
  <cp:revision>40</cp:revision>
  <dcterms:created xsi:type="dcterms:W3CDTF">2014-04-01T21:25:56Z</dcterms:created>
  <dcterms:modified xsi:type="dcterms:W3CDTF">2017-08-24T21:30:42Z</dcterms:modified>
</cp:coreProperties>
</file>