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11" r:id="rId2"/>
    <p:sldMasterId id="2147483713" r:id="rId3"/>
  </p:sldMasterIdLst>
  <p:notesMasterIdLst>
    <p:notesMasterId r:id="rId6"/>
  </p:notesMasterIdLst>
  <p:sldIdLst>
    <p:sldId id="271" r:id="rId4"/>
    <p:sldId id="276" r:id="rId5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Seção Padrão" id="{1B930CC5-9554-4875-A835-9908455A3ACC}">
          <p14:sldIdLst>
            <p14:sldId id="271"/>
          </p14:sldIdLst>
        </p14:section>
        <p14:section name="Seção sem Título" id="{E8B0E013-AF08-4B59-AC4F-8596947D4F4A}">
          <p14:sldIdLst>
            <p14:sldId id="27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0" autoAdjust="0"/>
  </p:normalViewPr>
  <p:slideViewPr>
    <p:cSldViewPr>
      <p:cViewPr>
        <p:scale>
          <a:sx n="77" d="100"/>
          <a:sy n="77" d="100"/>
        </p:scale>
        <p:origin x="-1176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F8387-B346-44E9-B812-7CCA2F9143B4}" type="datetimeFigureOut">
              <a:rPr lang="pt-BR" smtClean="0"/>
              <a:t>19/09/2019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7F318-06C5-4E00-BDA5-65F6C116D7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22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9/19/2019 12:23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619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538989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23775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2968801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62833551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8331675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6157697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425161994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38054594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10985755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61604137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4946047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16126422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58580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75240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613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7090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59347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NEGÓCIOS NA INTERNET</a:t>
            </a:r>
            <a:endParaRPr lang="pt-BR" dirty="0"/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05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801314"/>
          </a:xfrm>
        </p:spPr>
        <p:txBody>
          <a:bodyPr/>
          <a:lstStyle/>
          <a:p>
            <a:pPr lvl="0"/>
            <a:r>
              <a:rPr lang="pt-BR" sz="2400" dirty="0"/>
              <a:t>1. </a:t>
            </a:r>
            <a:r>
              <a:rPr lang="pt-BR" sz="2400" dirty="0" smtClean="0"/>
              <a:t>Perfil </a:t>
            </a:r>
            <a:r>
              <a:rPr lang="pt-BR" sz="2400" dirty="0"/>
              <a:t>dos </a:t>
            </a:r>
            <a:r>
              <a:rPr lang="pt-BR" sz="2400" dirty="0" smtClean="0"/>
              <a:t>Compradores</a:t>
            </a:r>
            <a:endParaRPr lang="pt-BR" sz="2400" dirty="0"/>
          </a:p>
          <a:p>
            <a:pPr lvl="0"/>
            <a:r>
              <a:rPr lang="pt-BR" sz="2400" dirty="0"/>
              <a:t>2. Crescimento do e-commerce no Brasil</a:t>
            </a:r>
          </a:p>
          <a:p>
            <a:pPr lvl="0"/>
            <a:r>
              <a:rPr lang="pt-BR" sz="2400" dirty="0"/>
              <a:t>3. Sites de compra internacionais</a:t>
            </a:r>
          </a:p>
          <a:p>
            <a:pPr lvl="0"/>
            <a:r>
              <a:rPr lang="pt-BR" sz="2400" dirty="0"/>
              <a:t>4. Acessos a Internet Brasil e Mundo</a:t>
            </a:r>
          </a:p>
          <a:p>
            <a:pPr lvl="0"/>
            <a:r>
              <a:rPr lang="pt-BR" sz="2400" dirty="0"/>
              <a:t>5. Perfil dos pagamentos de compras on-line</a:t>
            </a:r>
          </a:p>
          <a:p>
            <a:pPr lvl="0"/>
            <a:r>
              <a:rPr lang="pt-BR" sz="2400" dirty="0"/>
              <a:t>6. Segurança da informação na web</a:t>
            </a:r>
          </a:p>
          <a:p>
            <a:pPr lvl="0"/>
            <a:r>
              <a:rPr lang="pt-BR" sz="2400" dirty="0"/>
              <a:t>7. Entrega dos produtos e serviços no e-commerce</a:t>
            </a:r>
          </a:p>
          <a:p>
            <a:pPr lvl="0"/>
            <a:r>
              <a:rPr lang="pt-BR" sz="2400" dirty="0"/>
              <a:t>8. Satisfação do cliente: Reclamações, Serviço de atendimento</a:t>
            </a:r>
          </a:p>
          <a:p>
            <a:pPr lvl="0"/>
            <a:r>
              <a:rPr lang="pt-BR" sz="2400" dirty="0"/>
              <a:t>9. Ferramentas para construir um e-commerce</a:t>
            </a:r>
          </a:p>
          <a:p>
            <a:pPr lvl="0"/>
            <a:r>
              <a:rPr lang="pt-BR" sz="2400" dirty="0"/>
              <a:t>10. </a:t>
            </a:r>
            <a:r>
              <a:rPr lang="pt-BR" sz="2400" dirty="0" smtClean="0"/>
              <a:t>M-</a:t>
            </a:r>
            <a:r>
              <a:rPr lang="pt-BR" sz="2400" dirty="0" err="1" smtClean="0"/>
              <a:t>Commerce</a:t>
            </a:r>
            <a:endParaRPr lang="pt-BR" sz="2400" dirty="0"/>
          </a:p>
          <a:p>
            <a:pPr lvl="0"/>
            <a:r>
              <a:rPr lang="pt-BR" sz="2400" dirty="0"/>
              <a:t>11. Mídias e Redes sociais: influência das </a:t>
            </a:r>
            <a:r>
              <a:rPr lang="pt-BR" sz="2400" dirty="0" smtClean="0"/>
              <a:t>comunidades </a:t>
            </a:r>
            <a:r>
              <a:rPr lang="pt-BR" sz="2400" dirty="0"/>
              <a:t>na compra</a:t>
            </a:r>
          </a:p>
          <a:p>
            <a:pPr lvl="0"/>
            <a:r>
              <a:rPr lang="pt-BR" sz="2400" dirty="0"/>
              <a:t>12. Comércio eletrônico x comércio físico</a:t>
            </a:r>
          </a:p>
        </p:txBody>
      </p:sp>
    </p:spTree>
    <p:extLst>
      <p:ext uri="{BB962C8B-B14F-4D97-AF65-F5344CB8AC3E}">
        <p14:creationId xmlns:p14="http://schemas.microsoft.com/office/powerpoint/2010/main" val="33129122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FEUC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Tema FEUC" id="{B2B82C96-EDA3-4194-BBCE-6970A3170711}" vid="{16526833-0511-4A6E-8BAA-C595FC14324E}"/>
    </a:ext>
  </a:extLst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FEUC</Template>
  <TotalTime>283</TotalTime>
  <Words>211</Words>
  <Application>Microsoft Office PowerPoint</Application>
  <PresentationFormat>Apresentação na tela (4:3)</PresentationFormat>
  <Paragraphs>20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Tema FEUC</vt:lpstr>
      <vt:lpstr>Branco com fonte Courier para slides de código</vt:lpstr>
      <vt:lpstr>1_Branco com fonte Courier para slides de código</vt:lpstr>
      <vt:lpstr>NEGÓCIOS NA INTERNET</vt:lpstr>
      <vt:lpstr>Conteúdo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Negócios na Internet</dc:title>
  <dc:creator>Varajão</dc:creator>
  <cp:lastModifiedBy>Fabricio de Freitas Varajão</cp:lastModifiedBy>
  <cp:revision>43</cp:revision>
  <dcterms:created xsi:type="dcterms:W3CDTF">2014-04-01T21:25:56Z</dcterms:created>
  <dcterms:modified xsi:type="dcterms:W3CDTF">2019-09-19T15:23:25Z</dcterms:modified>
</cp:coreProperties>
</file>