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6"/>
  </p:notesMasterIdLst>
  <p:sldIdLst>
    <p:sldId id="271" r:id="rId4"/>
    <p:sldId id="276" r:id="rId5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Seção Padrão" id="{1B930CC5-9554-4875-A835-9908455A3ACC}">
          <p14:sldIdLst>
            <p14:sldId id="271"/>
          </p14:sldIdLst>
        </p14:section>
        <p14:section name="Seção sem Título" id="{E8B0E013-AF08-4B59-AC4F-8596947D4F4A}">
          <p14:sldIdLst>
            <p14:sldId id="27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0" autoAdjust="0"/>
  </p:normalViewPr>
  <p:slideViewPr>
    <p:cSldViewPr>
      <p:cViewPr>
        <p:scale>
          <a:sx n="77" d="100"/>
          <a:sy n="77" d="100"/>
        </p:scale>
        <p:origin x="-1176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19/09/2019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9/19/2019 12:23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NEGÓCIOS NA INTERNET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05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801314"/>
          </a:xfrm>
        </p:spPr>
        <p:txBody>
          <a:bodyPr/>
          <a:lstStyle/>
          <a:p>
            <a:pPr lvl="0"/>
            <a:r>
              <a:rPr lang="pt-BR" sz="2400" dirty="0"/>
              <a:t>1. </a:t>
            </a:r>
            <a:r>
              <a:rPr lang="pt-BR" sz="2400" dirty="0" smtClean="0"/>
              <a:t>Perfil </a:t>
            </a:r>
            <a:r>
              <a:rPr lang="pt-BR" sz="2400" dirty="0"/>
              <a:t>dos </a:t>
            </a:r>
            <a:r>
              <a:rPr lang="pt-BR" sz="2400" dirty="0" smtClean="0"/>
              <a:t>Compradores</a:t>
            </a:r>
            <a:endParaRPr lang="pt-BR" sz="2400" dirty="0"/>
          </a:p>
          <a:p>
            <a:pPr lvl="0"/>
            <a:r>
              <a:rPr lang="pt-BR" sz="2400" dirty="0"/>
              <a:t>2. Crescimento do e-commerce no Brasil</a:t>
            </a:r>
          </a:p>
          <a:p>
            <a:pPr lvl="0"/>
            <a:r>
              <a:rPr lang="pt-BR" sz="2400" dirty="0"/>
              <a:t>3. Sites de compra internacionais</a:t>
            </a:r>
          </a:p>
          <a:p>
            <a:pPr lvl="0"/>
            <a:r>
              <a:rPr lang="pt-BR" sz="2400" dirty="0"/>
              <a:t>4. Acessos a Internet Brasil e Mundo</a:t>
            </a:r>
          </a:p>
          <a:p>
            <a:pPr lvl="0"/>
            <a:r>
              <a:rPr lang="pt-BR" sz="2400" dirty="0"/>
              <a:t>5. Perfil dos pagamentos de compras on-line</a:t>
            </a:r>
          </a:p>
          <a:p>
            <a:pPr lvl="0"/>
            <a:r>
              <a:rPr lang="pt-BR" sz="2400" dirty="0"/>
              <a:t>6. Segurança da informação na web</a:t>
            </a:r>
          </a:p>
          <a:p>
            <a:pPr lvl="0"/>
            <a:r>
              <a:rPr lang="pt-BR" sz="2400" dirty="0"/>
              <a:t>7. Entrega dos produtos e serviços no e-commerce</a:t>
            </a:r>
          </a:p>
          <a:p>
            <a:pPr lvl="0"/>
            <a:r>
              <a:rPr lang="pt-BR" sz="2400" dirty="0"/>
              <a:t>8. Satisfação do cliente: Reclamações, Serviço de atendimento</a:t>
            </a:r>
          </a:p>
          <a:p>
            <a:pPr lvl="0"/>
            <a:r>
              <a:rPr lang="pt-BR" sz="2400" dirty="0"/>
              <a:t>9. Ferramentas para construir um e-commerce</a:t>
            </a:r>
          </a:p>
          <a:p>
            <a:pPr lvl="0"/>
            <a:r>
              <a:rPr lang="pt-BR" sz="2400" dirty="0"/>
              <a:t>10. </a:t>
            </a:r>
            <a:r>
              <a:rPr lang="pt-BR" sz="2400" dirty="0" smtClean="0"/>
              <a:t>M-</a:t>
            </a:r>
            <a:r>
              <a:rPr lang="pt-BR" sz="2400" dirty="0" err="1" smtClean="0"/>
              <a:t>Commerce</a:t>
            </a:r>
            <a:endParaRPr lang="pt-BR" sz="2400" dirty="0"/>
          </a:p>
          <a:p>
            <a:pPr lvl="0"/>
            <a:r>
              <a:rPr lang="pt-BR" sz="2400" dirty="0"/>
              <a:t>11. Mídias e Redes sociais: influência das </a:t>
            </a:r>
            <a:r>
              <a:rPr lang="pt-BR" sz="2400" dirty="0" smtClean="0"/>
              <a:t>comunidades </a:t>
            </a:r>
            <a:r>
              <a:rPr lang="pt-BR" sz="2400" dirty="0"/>
              <a:t>na compra</a:t>
            </a:r>
          </a:p>
          <a:p>
            <a:pPr lvl="0"/>
            <a:r>
              <a:rPr lang="pt-BR" sz="2400" dirty="0"/>
              <a:t>12. Comércio eletrônico x comércio físico</a:t>
            </a:r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283</TotalTime>
  <Words>211</Words>
  <Application>Microsoft Office PowerPoint</Application>
  <PresentationFormat>Apresentação na tela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Tema FEUC</vt:lpstr>
      <vt:lpstr>Branco com fonte Courier para slides de código</vt:lpstr>
      <vt:lpstr>1_Branco com fonte Courier para slides de código</vt:lpstr>
      <vt:lpstr>NEGÓCIOS NA INTERNET</vt:lpstr>
      <vt:lpstr>Conteúdo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Negócios na Internet</dc:title>
  <dc:creator>Varajão</dc:creator>
  <cp:lastModifiedBy>Fabricio de Freitas Varajão</cp:lastModifiedBy>
  <cp:revision>43</cp:revision>
  <dcterms:created xsi:type="dcterms:W3CDTF">2014-04-01T21:25:56Z</dcterms:created>
  <dcterms:modified xsi:type="dcterms:W3CDTF">2019-09-19T15:23:25Z</dcterms:modified>
</cp:coreProperties>
</file>