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9"/>
  </p:notesMasterIdLst>
  <p:sldIdLst>
    <p:sldId id="271" r:id="rId4"/>
    <p:sldId id="310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11" r:id="rId1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24/09/2017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9/24/2017 6:54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34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9/24/2017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35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PLANEJAMENTO ESTRATÉGICO DE TI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05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88913"/>
            <a:ext cx="7993062" cy="639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5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fluxograma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000"/>
              <a:t>Diagrama de Blocos: Apresenta uma rápida noção do processo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" y="2060848"/>
            <a:ext cx="7704137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319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fluxograma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000"/>
              <a:t>Padrão (ANSI): Analisa inter-relacionamentos detalhados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68" y="1916832"/>
            <a:ext cx="7485063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573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fluxograma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pt-BR" altLang="pt-BR" sz="2000"/>
              <a:t>Funcional/Multifuncional: Mostram fluxo entre organizações ou áreas 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1916832"/>
            <a:ext cx="7921625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4657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fluxograma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pt-BR" altLang="pt-BR" sz="2000"/>
              <a:t>Geográficos/Físicos: Mostram fluxo entre localidades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2060848"/>
            <a:ext cx="7775575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24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47682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4319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Mapeamento de processos</a:t>
            </a:r>
          </a:p>
        </p:txBody>
      </p:sp>
    </p:spTree>
    <p:extLst>
      <p:ext uri="{BB962C8B-B14F-4D97-AF65-F5344CB8AC3E}">
        <p14:creationId xmlns:p14="http://schemas.microsoft.com/office/powerpoint/2010/main" val="2089071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Mapeamento de Processos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É uma ferramenta gerencial analítica e de comunicação que têm a intenção de ajudar a melhorar os processos existentes ou de implantar uma nova estrutura voltada para processos. </a:t>
            </a:r>
          </a:p>
        </p:txBody>
      </p:sp>
    </p:spTree>
    <p:extLst>
      <p:ext uri="{BB962C8B-B14F-4D97-AF65-F5344CB8AC3E}">
        <p14:creationId xmlns:p14="http://schemas.microsoft.com/office/powerpoint/2010/main" val="5450531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Benefícios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/>
              <a:t>Redução de custos no desenvolvimento de produtos e serviços;</a:t>
            </a:r>
          </a:p>
          <a:p>
            <a:pPr>
              <a:lnSpc>
                <a:spcPct val="90000"/>
              </a:lnSpc>
            </a:pPr>
            <a:r>
              <a:rPr lang="pt-BR" altLang="pt-BR"/>
              <a:t>Redução nas falhas de integração entre sistemas e melhora do desempenho da organização;</a:t>
            </a:r>
          </a:p>
          <a:p>
            <a:pPr>
              <a:lnSpc>
                <a:spcPct val="90000"/>
              </a:lnSpc>
            </a:pPr>
            <a:r>
              <a:rPr lang="pt-BR" altLang="pt-BR"/>
              <a:t>Possibilita o melhor entendimento dos processos atuais;</a:t>
            </a:r>
          </a:p>
          <a:p>
            <a:pPr>
              <a:lnSpc>
                <a:spcPct val="90000"/>
              </a:lnSpc>
            </a:pPr>
            <a:r>
              <a:rPr lang="pt-BR" altLang="pt-BR"/>
              <a:t>Elimina ou simplifica aqueles que necessitam de mudanças. </a:t>
            </a:r>
          </a:p>
        </p:txBody>
      </p:sp>
    </p:spTree>
    <p:extLst>
      <p:ext uri="{BB962C8B-B14F-4D97-AF65-F5344CB8AC3E}">
        <p14:creationId xmlns:p14="http://schemas.microsoft.com/office/powerpoint/2010/main" val="9090444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Críticas importantes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 dirty="0"/>
              <a:t>Ajuda a formular perguntas críticas, como:</a:t>
            </a:r>
          </a:p>
          <a:p>
            <a:pPr lvl="1"/>
            <a:r>
              <a:rPr lang="pt-BR" altLang="pt-BR" dirty="0"/>
              <a:t>Esta complexidade é necessária?</a:t>
            </a:r>
          </a:p>
          <a:p>
            <a:pPr lvl="1"/>
            <a:r>
              <a:rPr lang="pt-BR" altLang="pt-BR" dirty="0"/>
              <a:t>São possíveis simplificações?</a:t>
            </a:r>
          </a:p>
          <a:p>
            <a:pPr lvl="1"/>
            <a:r>
              <a:rPr lang="pt-BR" altLang="pt-BR" dirty="0"/>
              <a:t>Existe excesso de transferências interdepartamentais?</a:t>
            </a:r>
          </a:p>
          <a:p>
            <a:pPr lvl="1"/>
            <a:r>
              <a:rPr lang="pt-BR" altLang="pt-BR" dirty="0"/>
              <a:t>As pessoas estão preparadas para as suas funções?</a:t>
            </a:r>
          </a:p>
          <a:p>
            <a:pPr lvl="1"/>
            <a:r>
              <a:rPr lang="pt-BR" altLang="pt-BR" dirty="0"/>
              <a:t>O processo é eficaz?</a:t>
            </a:r>
          </a:p>
          <a:p>
            <a:pPr lvl="1"/>
            <a:r>
              <a:rPr lang="pt-BR" altLang="pt-BR" dirty="0"/>
              <a:t>O trabalho é eficiente?</a:t>
            </a:r>
          </a:p>
          <a:p>
            <a:pPr lvl="1"/>
            <a:r>
              <a:rPr lang="pt-BR" altLang="pt-BR" dirty="0"/>
              <a:t>Os custos são adequados? </a:t>
            </a:r>
          </a:p>
        </p:txBody>
      </p:sp>
    </p:spTree>
    <p:extLst>
      <p:ext uri="{BB962C8B-B14F-4D97-AF65-F5344CB8AC3E}">
        <p14:creationId xmlns:p14="http://schemas.microsoft.com/office/powerpoint/2010/main" val="4242838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Conhecendo os processos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/>
              <a:t>O primeiro passo para uma organização adotar a Gestão por Processos é conhecer os seus principais processos organizacionais:</a:t>
            </a:r>
          </a:p>
          <a:p>
            <a:pPr lvl="1"/>
            <a:r>
              <a:rPr lang="pt-BR" altLang="pt-BR"/>
              <a:t>Relacionar de forma ampla os processos da organização ou área funcional;</a:t>
            </a:r>
          </a:p>
          <a:p>
            <a:pPr lvl="1"/>
            <a:r>
              <a:rPr lang="pt-BR" altLang="pt-BR"/>
              <a:t>Posteriormente o processo será detalhado até se chegar ao nível de detalhamento desejado;</a:t>
            </a:r>
          </a:p>
          <a:p>
            <a:pPr lvl="1"/>
            <a:r>
              <a:rPr lang="pt-BR" altLang="pt-BR"/>
              <a:t>Hierarquizar os processos, subdividir e agrupar</a:t>
            </a:r>
          </a:p>
        </p:txBody>
      </p:sp>
    </p:spTree>
    <p:extLst>
      <p:ext uri="{BB962C8B-B14F-4D97-AF65-F5344CB8AC3E}">
        <p14:creationId xmlns:p14="http://schemas.microsoft.com/office/powerpoint/2010/main" val="1177543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Mapeando processos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 dirty="0"/>
              <a:t>Comece pelo seu produto/serviço prioritário;</a:t>
            </a:r>
          </a:p>
          <a:p>
            <a:r>
              <a:rPr lang="pt-BR" altLang="pt-BR" dirty="0"/>
              <a:t>Não queira fazer tudo perfeito da primeira vez;</a:t>
            </a:r>
          </a:p>
          <a:p>
            <a:r>
              <a:rPr lang="pt-BR" altLang="pt-BR" dirty="0"/>
              <a:t>O mapeamento inicial deve refletir a situação real e não aquela que se imagina que seja a ideal;</a:t>
            </a:r>
          </a:p>
          <a:p>
            <a:r>
              <a:rPr lang="pt-BR" altLang="pt-BR" dirty="0"/>
              <a:t>Deve conter as tarefas prioritárias para a sua execução;</a:t>
            </a:r>
          </a:p>
          <a:p>
            <a:r>
              <a:rPr lang="pt-BR" altLang="pt-BR" dirty="0"/>
              <a:t>Determine as tarefas prioritárias por intermédio de reunião com os responsáveis pelo processo.</a:t>
            </a:r>
          </a:p>
        </p:txBody>
      </p:sp>
    </p:spTree>
    <p:extLst>
      <p:ext uri="{BB962C8B-B14F-4D97-AF65-F5344CB8AC3E}">
        <p14:creationId xmlns:p14="http://schemas.microsoft.com/office/powerpoint/2010/main" val="39279733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Apresentação gráfica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O fluxograma é uma ferramenta de baixo custo e de alto impacto, utilizada para analisar fluxos de trabalho e identificar oportunidades de melhoria.</a:t>
            </a:r>
          </a:p>
          <a:p>
            <a:r>
              <a:rPr lang="pt-BR" altLang="pt-BR"/>
              <a:t>São diagramas da forma como o trabalho acontece, através de um processo.</a:t>
            </a:r>
          </a:p>
        </p:txBody>
      </p:sp>
    </p:spTree>
    <p:extLst>
      <p:ext uri="{BB962C8B-B14F-4D97-AF65-F5344CB8AC3E}">
        <p14:creationId xmlns:p14="http://schemas.microsoft.com/office/powerpoint/2010/main" val="2973142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Fluxograma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Ampla visualização do processo e facilita a participação das pessoas;</a:t>
            </a:r>
          </a:p>
          <a:p>
            <a:r>
              <a:rPr lang="pt-BR" altLang="pt-BR"/>
              <a:t>Documenta um órgão ou seção específica envolvida em cada etapa do processo, permitindo identificar as interfaces do mesmo;</a:t>
            </a:r>
          </a:p>
          <a:p>
            <a:r>
              <a:rPr lang="pt-BR" altLang="pt-BR"/>
              <a:t>Mantenha-o atualizado com todas as mudanças de procedimento no trabalho.</a:t>
            </a:r>
          </a:p>
        </p:txBody>
      </p:sp>
    </p:spTree>
    <p:extLst>
      <p:ext uri="{BB962C8B-B14F-4D97-AF65-F5344CB8AC3E}">
        <p14:creationId xmlns:p14="http://schemas.microsoft.com/office/powerpoint/2010/main" val="985702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216</TotalTime>
  <Words>627</Words>
  <Application>Microsoft Office PowerPoint</Application>
  <PresentationFormat>Apresentação na tela (4:3)</PresentationFormat>
  <Paragraphs>57</Paragraphs>
  <Slides>15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PLANEJAMENTO ESTRATÉGICO DE TI</vt:lpstr>
      <vt:lpstr>Conteúdo</vt:lpstr>
      <vt:lpstr>Mapeamento de Processos</vt:lpstr>
      <vt:lpstr>Benefícios</vt:lpstr>
      <vt:lpstr>Críticas importantes</vt:lpstr>
      <vt:lpstr>Conhecendo os processos</vt:lpstr>
      <vt:lpstr>Mapeando processos</vt:lpstr>
      <vt:lpstr>Apresentação gráfica</vt:lpstr>
      <vt:lpstr>Fluxograma</vt:lpstr>
      <vt:lpstr>Apresentação do PowerPoint</vt:lpstr>
      <vt:lpstr>Tipos de fluxograma</vt:lpstr>
      <vt:lpstr>Tipos de fluxograma</vt:lpstr>
      <vt:lpstr>Tipos de fluxograma</vt:lpstr>
      <vt:lpstr>Tipos de fluxograma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Varajão</dc:creator>
  <cp:lastModifiedBy>varajao</cp:lastModifiedBy>
  <cp:revision>28</cp:revision>
  <dcterms:created xsi:type="dcterms:W3CDTF">2014-04-01T21:25:56Z</dcterms:created>
  <dcterms:modified xsi:type="dcterms:W3CDTF">2017-09-24T22:08:20Z</dcterms:modified>
</cp:coreProperties>
</file>